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2B8B-41AA-4BDF-B35D-479FA6B854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8E0-C7FC-4DF3-BBF1-D6DF3B33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3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2B8B-41AA-4BDF-B35D-479FA6B854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8E0-C7FC-4DF3-BBF1-D6DF3B33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1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2B8B-41AA-4BDF-B35D-479FA6B854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8E0-C7FC-4DF3-BBF1-D6DF3B33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4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2B8B-41AA-4BDF-B35D-479FA6B854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8E0-C7FC-4DF3-BBF1-D6DF3B33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2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2B8B-41AA-4BDF-B35D-479FA6B854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8E0-C7FC-4DF3-BBF1-D6DF3B33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9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2B8B-41AA-4BDF-B35D-479FA6B854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8E0-C7FC-4DF3-BBF1-D6DF3B33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7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2B8B-41AA-4BDF-B35D-479FA6B854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8E0-C7FC-4DF3-BBF1-D6DF3B33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2B8B-41AA-4BDF-B35D-479FA6B854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8E0-C7FC-4DF3-BBF1-D6DF3B33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1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2B8B-41AA-4BDF-B35D-479FA6B854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8E0-C7FC-4DF3-BBF1-D6DF3B33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3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2B8B-41AA-4BDF-B35D-479FA6B854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8E0-C7FC-4DF3-BBF1-D6DF3B33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9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2B8B-41AA-4BDF-B35D-479FA6B854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8E0-C7FC-4DF3-BBF1-D6DF3B33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7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2B8B-41AA-4BDF-B35D-479FA6B854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E8E0-C7FC-4DF3-BBF1-D6DF3B33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5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8137041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Curlz MT" panose="04040404050702020202" pitchFamily="82" charset="0"/>
              </a:rPr>
              <a:t>Happy Summer Birthdays!!!!!</a:t>
            </a:r>
            <a:endParaRPr lang="en-US" sz="6600" b="1" dirty="0">
              <a:solidFill>
                <a:schemeClr val="bg1"/>
              </a:solidFill>
              <a:latin typeface="Curlz MT" panose="04040404050702020202" pitchFamily="8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0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July</a:t>
            </a:r>
          </a:p>
          <a:p>
            <a:pPr lvl="1"/>
            <a:r>
              <a:rPr lang="en-US" dirty="0" smtClean="0"/>
              <a:t>Arthur K.</a:t>
            </a:r>
          </a:p>
          <a:p>
            <a:pPr lvl="1"/>
            <a:r>
              <a:rPr lang="en-US" dirty="0" smtClean="0"/>
              <a:t>Giada P.</a:t>
            </a:r>
          </a:p>
          <a:p>
            <a:pPr lvl="1"/>
            <a:r>
              <a:rPr lang="en-US" dirty="0" smtClean="0"/>
              <a:t>Alaniz R.</a:t>
            </a:r>
          </a:p>
          <a:p>
            <a:pPr lvl="1"/>
            <a:r>
              <a:rPr lang="en-US" dirty="0" smtClean="0"/>
              <a:t>Lilian S.</a:t>
            </a:r>
          </a:p>
          <a:p>
            <a:pPr lvl="1"/>
            <a:r>
              <a:rPr lang="en-US" dirty="0" smtClean="0"/>
              <a:t>Skye J.</a:t>
            </a:r>
          </a:p>
          <a:p>
            <a:pPr lvl="1"/>
            <a:r>
              <a:rPr lang="en-US" dirty="0" smtClean="0"/>
              <a:t>Abigail M.</a:t>
            </a:r>
          </a:p>
          <a:p>
            <a:pPr lvl="1"/>
            <a:r>
              <a:rPr lang="en-US" dirty="0" smtClean="0"/>
              <a:t>Joshua W.</a:t>
            </a:r>
          </a:p>
          <a:p>
            <a:pPr lvl="1"/>
            <a:r>
              <a:rPr lang="en-US" dirty="0" smtClean="0"/>
              <a:t>Alaina J.</a:t>
            </a:r>
          </a:p>
          <a:p>
            <a:pPr lvl="1"/>
            <a:r>
              <a:rPr lang="en-US" dirty="0" smtClean="0"/>
              <a:t>Anna M.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505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August</a:t>
            </a:r>
          </a:p>
          <a:p>
            <a:pPr lvl="1"/>
            <a:r>
              <a:rPr lang="en-US" dirty="0" smtClean="0"/>
              <a:t>Matthias B.</a:t>
            </a:r>
          </a:p>
          <a:p>
            <a:pPr lvl="1"/>
            <a:r>
              <a:rPr lang="en-US" dirty="0" smtClean="0"/>
              <a:t>Rachel K.</a:t>
            </a:r>
          </a:p>
          <a:p>
            <a:pPr lvl="1"/>
            <a:r>
              <a:rPr lang="en-US" dirty="0" smtClean="0"/>
              <a:t>Jonathan C.</a:t>
            </a:r>
          </a:p>
          <a:p>
            <a:pPr lvl="1"/>
            <a:r>
              <a:rPr lang="en-US" dirty="0" smtClean="0"/>
              <a:t>Silas B.</a:t>
            </a:r>
          </a:p>
          <a:p>
            <a:pPr lvl="1"/>
            <a:r>
              <a:rPr lang="en-US" dirty="0" smtClean="0"/>
              <a:t>Karis B.</a:t>
            </a:r>
          </a:p>
          <a:p>
            <a:pPr lvl="1"/>
            <a:r>
              <a:rPr lang="en-US" dirty="0" smtClean="0"/>
              <a:t>Elsa B.</a:t>
            </a:r>
          </a:p>
          <a:p>
            <a:pPr lvl="1"/>
            <a:r>
              <a:rPr lang="en-US" dirty="0" smtClean="0"/>
              <a:t>Juliana C.</a:t>
            </a:r>
          </a:p>
          <a:p>
            <a:pPr lvl="1"/>
            <a:r>
              <a:rPr lang="en-US" dirty="0" smtClean="0"/>
              <a:t>Matthew S.</a:t>
            </a:r>
          </a:p>
          <a:p>
            <a:pPr lvl="1"/>
            <a:r>
              <a:rPr lang="en-US" dirty="0" smtClean="0"/>
              <a:t>Garrett D.</a:t>
            </a:r>
          </a:p>
          <a:p>
            <a:pPr lvl="1"/>
            <a:r>
              <a:rPr lang="en-US" dirty="0" smtClean="0"/>
              <a:t>Lucas B.</a:t>
            </a:r>
          </a:p>
          <a:p>
            <a:pPr lvl="1"/>
            <a:r>
              <a:rPr lang="en-US" dirty="0" smtClean="0"/>
              <a:t>Jackson T.</a:t>
            </a:r>
          </a:p>
          <a:p>
            <a:pPr lvl="1"/>
            <a:r>
              <a:rPr lang="en-US" dirty="0" smtClean="0"/>
              <a:t>Callie S.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Curlz MT" panose="04040404050702020202" pitchFamily="82" charset="0"/>
              </a:rPr>
              <a:t>Happy Summer Birthdays!!!!!</a:t>
            </a:r>
            <a:endParaRPr lang="en-US" sz="6600" b="1" dirty="0">
              <a:solidFill>
                <a:schemeClr val="bg1"/>
              </a:solidFill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80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Curlz MT</vt:lpstr>
      <vt:lpstr>Office Theme</vt:lpstr>
      <vt:lpstr>Happy Summer Birthdays!!!!!</vt:lpstr>
      <vt:lpstr>Happy Summer Birthdays!!!!!</vt:lpstr>
    </vt:vector>
  </TitlesOfParts>
  <Company>NCPRES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Summer Birthdays!!!!!</dc:title>
  <dc:creator>David Barker</dc:creator>
  <cp:lastModifiedBy>David Barker</cp:lastModifiedBy>
  <cp:revision>2</cp:revision>
  <dcterms:created xsi:type="dcterms:W3CDTF">2020-05-12T14:03:43Z</dcterms:created>
  <dcterms:modified xsi:type="dcterms:W3CDTF">2020-05-12T14:04:55Z</dcterms:modified>
</cp:coreProperties>
</file>